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c9860d03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c9860d03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f9ae3f6f3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f9ae3f6f3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4e1809ce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4e1809ce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4e1809ce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4e1809ce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4e1809ce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4e1809ce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f9ae3f6f3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f9ae3f6f3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f9ae3f6f3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f9ae3f6f3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f9ae3f6f3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f9ae3f6f3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c9860d0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fc9860d0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f9ae3f6f3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f9ae3f6f3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05092fa5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05092fa5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fc9860d03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fc9860d03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etutorials.org/Misc/computer+book/Part+2+Dangerous+Threats+on+the+Internet/Chapter+7+Viruses+and+Worms/HOW+VIRUSES+AVOID+DETECTION/" TargetMode="External"/><Relationship Id="rId4" Type="http://schemas.openxmlformats.org/officeDocument/2006/relationships/hyperlink" Target="http://etutorials.org/Misc/computer+book/Part+2+Dangerous+Threats+on+the+Internet/Chapter+7+Viruses+and+Worms/HOW+VIRUSES+AVOID+DETECTION/" TargetMode="External"/><Relationship Id="rId5" Type="http://schemas.openxmlformats.org/officeDocument/2006/relationships/hyperlink" Target="https://www.youtube.com/watch?v=2Ra1CCG8Guo" TargetMode="External"/><Relationship Id="rId6" Type="http://schemas.openxmlformats.org/officeDocument/2006/relationships/hyperlink" Target="https://www.youtube.com/watch?v=-TSWzErSxC4" TargetMode="External"/><Relationship Id="rId7" Type="http://schemas.openxmlformats.org/officeDocument/2006/relationships/hyperlink" Target="mailto:calk9614@vandals.uidaho.edu" TargetMode="External"/><Relationship Id="rId8" Type="http://schemas.openxmlformats.org/officeDocument/2006/relationships/hyperlink" Target="mailto:jone1291@vandals.uidaho.edu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Viruses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Chandler Calkins &amp; Gabriel Jones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Make an Anti-Virus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make Anti-virus software</a:t>
            </a:r>
            <a:endParaRPr/>
          </a:p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311700" y="1152475"/>
            <a:ext cx="565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Generally</a:t>
            </a:r>
            <a:r>
              <a:rPr b="1" lang="en"/>
              <a:t> 2 main ways</a:t>
            </a:r>
            <a:endParaRPr b="1"/>
          </a:p>
          <a:p>
            <a:pPr indent="-334327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Behavioral/Pattern/Action Recognition</a:t>
            </a:r>
            <a:endParaRPr/>
          </a:p>
          <a:p>
            <a:pPr indent="-310832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Several files all running the exact same code? Changing by the same length?</a:t>
            </a:r>
            <a:endParaRPr/>
          </a:p>
          <a:p>
            <a:pPr indent="-310832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One program scrubbing large amounts of files?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Payload</a:t>
            </a:r>
            <a:r>
              <a:rPr lang="en"/>
              <a:t> (key terms/code)</a:t>
            </a:r>
            <a:r>
              <a:rPr lang="en"/>
              <a:t> Searching</a:t>
            </a:r>
            <a:endParaRPr/>
          </a:p>
          <a:p>
            <a:pPr indent="-310832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Recall our buffer overflow lab</a:t>
            </a:r>
            <a:endParaRPr/>
          </a:p>
          <a:p>
            <a:pPr indent="-310832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We took advantage of a vulnerability to run                       this malicious shellcode    ---------------------------&gt;</a:t>
            </a:r>
            <a:endParaRPr/>
          </a:p>
          <a:p>
            <a:pPr indent="-310832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These known payloads can be stored in a remote server and added to when more are found </a:t>
            </a:r>
            <a:endParaRPr/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5250" y="2647125"/>
            <a:ext cx="3089650" cy="11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/>
        </p:nvSpPr>
        <p:spPr>
          <a:xfrm rot="1092656">
            <a:off x="5427838" y="1036069"/>
            <a:ext cx="2984486" cy="8773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Which is more effective?</a:t>
            </a:r>
            <a:endParaRPr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2"/>
                </a:solidFill>
              </a:rPr>
              <a:t>Why?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Introduction / Recap of viruses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What is a Virus?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Parts of a Virus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Brief History of Viruses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to make a virus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to make Anti-Virus software</a:t>
            </a:r>
            <a:endParaRPr/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7979" y="1755500"/>
            <a:ext cx="3616949" cy="221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+ Questions?</a:t>
            </a: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http://etutorials.org/Misc/computer+book/Part+2+Dangerous+Threats+on+the+Internet/Chapter+7+Viruses+and+Worms/HOW+VIRUSES+AVOID+DETECTION</a:t>
            </a:r>
            <a:r>
              <a:rPr lang="en" u="sng">
                <a:solidFill>
                  <a:schemeClr val="hlink"/>
                </a:solidFill>
                <a:hlinkClick r:id="rId4"/>
              </a:rPr>
              <a:t>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https://www.youtube.com/watch?v=2Ra1CCG8Guo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https://www.youtube.com/watch?v=-TSWzErSxC4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calk9614@vandals.uidaho.edu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8"/>
              </a:rPr>
              <a:t>jone1291@vandals.uidaho.edu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Introduction / Recap of viruses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What is a Virus?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Parts of a Virus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Brief History of Viruses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to make a virus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to make Anti-Virus software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7979" y="1755500"/>
            <a:ext cx="3616949" cy="221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Virus?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malicious program that </a:t>
            </a:r>
            <a:r>
              <a:rPr lang="en"/>
              <a:t>overwrites</a:t>
            </a:r>
            <a:r>
              <a:rPr lang="en"/>
              <a:t> other programs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either completely replace, or carefully insert code into other programs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Infected programs can be infected with code that makes them infect even more programs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4500" y="2975600"/>
            <a:ext cx="2454999" cy="1841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 of a Virus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Infection Mechanism</a:t>
            </a:r>
            <a:endParaRPr/>
          </a:p>
          <a:p>
            <a:pPr indent="-317500" lvl="1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will the virus get into and spread through a system?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Payload</a:t>
            </a:r>
            <a:endParaRPr/>
          </a:p>
          <a:p>
            <a:pPr indent="-317500" lvl="1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</a:t>
            </a:r>
            <a:r>
              <a:rPr lang="en"/>
              <a:t>will the virus do to the system in addition to spreading itself?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Trigger</a:t>
            </a:r>
            <a:endParaRPr/>
          </a:p>
          <a:p>
            <a:pPr indent="-317500" lvl="1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When will the virus activate, and what will cause it to activate?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1518" y="1326400"/>
            <a:ext cx="1577150" cy="75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3137" y="3641350"/>
            <a:ext cx="1353923" cy="927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61850" y="2367771"/>
            <a:ext cx="916499" cy="9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History of Viruses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Very early viruses weren’t the smartest - but they were extremely effective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Writing zeros to boot partitions/bios instructions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Filling up a drive over time to be annoying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Deleting random files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More modern viruses tend to </a:t>
            </a:r>
            <a:r>
              <a:rPr lang="en"/>
              <a:t>incorporate</a:t>
            </a:r>
            <a:r>
              <a:rPr lang="en"/>
              <a:t> other types of </a:t>
            </a:r>
            <a:r>
              <a:rPr lang="en"/>
              <a:t>MALWARE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be much more </a:t>
            </a:r>
            <a:r>
              <a:rPr lang="en"/>
              <a:t>specifically </a:t>
            </a:r>
            <a:r>
              <a:rPr lang="en"/>
              <a:t>targeted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attack is successful, result(s) can be catastrophic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Ransomware/Data encryption/Personal information digging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Phishing emails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Secrecy/Undetection (self encryption/mutations)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Make a Virus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make a Virus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1: Find which programs you want to infect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2: Determine where you want to place the payload in each file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3: Create the payload / infection mechanism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4: Write the payload to the files you want to infect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Polymorphism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Same payload every time is easy to detect</a:t>
            </a:r>
            <a:endParaRPr/>
          </a:p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Lots of ways to randomize the payload</a:t>
            </a:r>
            <a:endParaRPr/>
          </a:p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Most popular way is using encryption:</a:t>
            </a:r>
            <a:endParaRPr/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1. Take your payload and turn it into a string</a:t>
            </a:r>
            <a:endParaRPr/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Get a random key and encrypt your payload</a:t>
            </a:r>
            <a:endParaRPr/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3. Make it so infected files decrypt that string back into code, and then execute it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 rotWithShape="1">
          <a:blip r:embed="rId3">
            <a:alphaModFix/>
          </a:blip>
          <a:srcRect b="0" l="0" r="0" t="13307"/>
          <a:stretch/>
        </p:blipFill>
        <p:spPr>
          <a:xfrm>
            <a:off x="5477900" y="1225608"/>
            <a:ext cx="3141724" cy="159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 of this Virus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Infection mechanism: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Just the root virus program infecting as many python files as it can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Payload: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Makes the keyboard unusable + slightly lags the computer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Trigger: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Running any infected program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